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9" r:id="rId1"/>
  </p:sldMasterIdLst>
  <p:notesMasterIdLst>
    <p:notesMasterId r:id="rId13"/>
  </p:notesMasterIdLst>
  <p:sldIdLst>
    <p:sldId id="290" r:id="rId2"/>
    <p:sldId id="292" r:id="rId3"/>
    <p:sldId id="342" r:id="rId4"/>
    <p:sldId id="349" r:id="rId5"/>
    <p:sldId id="343" r:id="rId6"/>
    <p:sldId id="344" r:id="rId7"/>
    <p:sldId id="351" r:id="rId8"/>
    <p:sldId id="345" r:id="rId9"/>
    <p:sldId id="346" r:id="rId10"/>
    <p:sldId id="352" r:id="rId11"/>
    <p:sldId id="347" r:id="rId12"/>
  </p:sldIdLst>
  <p:sldSz cx="13004800" cy="9753600"/>
  <p:notesSz cx="6858000" cy="9144000"/>
  <p:defaultTextStyle>
    <a:defPPr>
      <a:defRPr lang="en-US"/>
    </a:defPPr>
    <a:lvl1pPr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1pPr>
    <a:lvl2pPr indent="2286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2pPr>
    <a:lvl3pPr indent="4572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3pPr>
    <a:lvl4pPr indent="6858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4pPr>
    <a:lvl5pPr indent="914400" algn="l" defTabSz="585788" rtl="0" fontAlgn="base" hangingPunct="0">
      <a:spcBef>
        <a:spcPct val="0"/>
      </a:spcBef>
      <a:spcAft>
        <a:spcPct val="0"/>
      </a:spcAft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5pPr>
    <a:lvl6pPr marL="22860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6pPr>
    <a:lvl7pPr marL="27432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7pPr>
    <a:lvl8pPr marL="32004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8pPr>
    <a:lvl9pPr marL="3657600" algn="l" defTabSz="914400" rtl="0" eaLnBrk="1" latinLnBrk="0" hangingPunct="1">
      <a:defRPr kern="1200">
        <a:solidFill>
          <a:srgbClr val="525860"/>
        </a:solidFill>
        <a:latin typeface="Roboto Regular" charset="0"/>
        <a:ea typeface="Roboto Regular" charset="0"/>
        <a:cs typeface="Roboto Regular" charset="0"/>
        <a:sym typeface="Roboto Regular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29"/>
  </p:normalViewPr>
  <p:slideViewPr>
    <p:cSldViewPr>
      <p:cViewPr varScale="1">
        <p:scale>
          <a:sx n="49" d="100"/>
          <a:sy n="49" d="100"/>
        </p:scale>
        <p:origin x="-1075" y="-5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 Neue" charset="0"/>
              </a:rPr>
              <a:t>Second level</a:t>
            </a:r>
          </a:p>
          <a:p>
            <a:pPr lvl="2"/>
            <a:r>
              <a:rPr lang="en-US" altLang="en-US">
                <a:sym typeface="Helvetica Neue" charset="0"/>
              </a:rPr>
              <a:t>Third level</a:t>
            </a:r>
          </a:p>
          <a:p>
            <a:pPr lvl="3"/>
            <a:r>
              <a:rPr lang="en-US" altLang="en-US">
                <a:sym typeface="Helvetica Neue" charset="0"/>
              </a:rPr>
              <a:t>Fourth level</a:t>
            </a:r>
          </a:p>
          <a:p>
            <a:pPr lvl="4"/>
            <a:r>
              <a:rPr lang="en-US" altLang="en-US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087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02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8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EF3973-8810-604D-A8CA-AE6E6B9D53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55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FEF521-2B90-9143-B92D-B4348835F5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66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59E5C4-89DD-1143-BE9F-D2BA220B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611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2CC05A-DAED-CD4B-9A92-33B6409FC0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93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3700" y="796925"/>
            <a:ext cx="2921000" cy="6424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938" y="796925"/>
            <a:ext cx="8615362" cy="6424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F2ED36-0523-6447-9604-025B9F1B0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6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0C668-9591-C14D-B2F1-12A7BB8BE0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D6DB6F-8759-E54C-AF5D-4D99DF0B7F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6825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7350" y="2230438"/>
            <a:ext cx="5318125" cy="499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0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17824" y="2860576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990232" y="2860575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62640" y="2866811"/>
            <a:ext cx="3024336" cy="302655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1154-7D6A-CB4F-95B2-F284D155275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190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0753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8316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8790" y="3210847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190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90753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8316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258790" y="5566628"/>
            <a:ext cx="2602288" cy="2280811"/>
          </a:xfrm>
          <a:prstGeom prst="roundRect">
            <a:avLst>
              <a:gd name="adj" fmla="val 3441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E018D1-E285-BB4F-B290-68D353C1D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3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D7840-3EDF-0540-A8DB-7F9A5A16C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4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49DE18-2B18-8147-BE3F-528701AB28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6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site2max.pro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title"/>
          </p:nvPr>
        </p:nvSpPr>
        <p:spPr bwMode="auto">
          <a:xfrm>
            <a:off x="515938" y="796925"/>
            <a:ext cx="116887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/>
          </p:cNvSpPr>
          <p:nvPr>
            <p:ph type="body" idx="1"/>
          </p:nvPr>
        </p:nvSpPr>
        <p:spPr bwMode="auto">
          <a:xfrm>
            <a:off x="1266825" y="2230438"/>
            <a:ext cx="107886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Roboto Regular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Roboto Regular" charset="0"/>
              </a:rPr>
              <a:t>Second level</a:t>
            </a:r>
          </a:p>
          <a:p>
            <a:pPr lvl="2"/>
            <a:r>
              <a:rPr lang="en-US" altLang="en-US">
                <a:sym typeface="Roboto Regular" charset="0"/>
              </a:rPr>
              <a:t>Third level</a:t>
            </a:r>
          </a:p>
          <a:p>
            <a:pPr lvl="3"/>
            <a:r>
              <a:rPr lang="en-US" altLang="en-US">
                <a:sym typeface="Roboto Regular" charset="0"/>
              </a:rPr>
              <a:t>Fourth level</a:t>
            </a:r>
          </a:p>
          <a:p>
            <a:pPr lvl="4"/>
            <a:r>
              <a:rPr lang="en-US" altLang="en-US">
                <a:sym typeface="Roboto Regular" charset="0"/>
              </a:rPr>
              <a:t>Fifth level</a:t>
            </a:r>
          </a:p>
        </p:txBody>
      </p: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563563" y="8582025"/>
            <a:ext cx="6470650" cy="722313"/>
            <a:chOff x="0" y="-12700"/>
            <a:chExt cx="6470613" cy="722276"/>
          </a:xfrm>
        </p:grpSpPr>
        <p:sp>
          <p:nvSpPr>
            <p:cNvPr id="2052" name="Rectangle 4"/>
            <p:cNvSpPr>
              <a:spLocks/>
            </p:cNvSpPr>
            <p:nvPr/>
          </p:nvSpPr>
          <p:spPr bwMode="auto">
            <a:xfrm>
              <a:off x="707265" y="-12700"/>
              <a:ext cx="2375856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>
                  <a:solidFill>
                    <a:srgbClr val="282828"/>
                  </a:solidFill>
                  <a:hlinkClick r:id="rId15"/>
                </a:rPr>
                <a:t>WWW.SITE2MAX.PRO</a:t>
              </a:r>
              <a:endParaRPr lang="en-US" altLang="en-US">
                <a:solidFill>
                  <a:srgbClr val="282828"/>
                </a:solidFill>
              </a:endParaRPr>
            </a:p>
          </p:txBody>
        </p:sp>
        <p:sp>
          <p:nvSpPr>
            <p:cNvPr id="2053" name="Rectangle 5"/>
            <p:cNvSpPr>
              <a:spLocks/>
            </p:cNvSpPr>
            <p:nvPr/>
          </p:nvSpPr>
          <p:spPr bwMode="auto">
            <a:xfrm>
              <a:off x="704449" y="303175"/>
              <a:ext cx="5766164" cy="406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1pPr>
              <a:lvl2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2pPr>
              <a:lvl3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3pPr>
              <a:lvl4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4pPr>
              <a:lvl5pPr defTabSz="825500"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5pPr>
              <a:lvl6pPr marL="4572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6pPr>
              <a:lvl7pPr marL="9144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7pPr>
              <a:lvl8pPr marL="13716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8pPr>
              <a:lvl9pPr marL="1828800" indent="914400" defTabSz="8255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25860"/>
                  </a:solidFill>
                  <a:latin typeface="Roboto Regular" charset="0"/>
                  <a:ea typeface="Roboto Regular" charset="0"/>
                  <a:cs typeface="Roboto Regular" charset="0"/>
                  <a:sym typeface="Roboto Regular" charset="0"/>
                </a:defRPr>
              </a:lvl9pPr>
            </a:lstStyle>
            <a:p>
              <a:r>
                <a:rPr lang="en-US" altLang="en-US"/>
                <a:t>Free PowerPoint &amp; KeyNote Templates</a:t>
              </a:r>
            </a:p>
          </p:txBody>
        </p:sp>
        <p:grpSp>
          <p:nvGrpSpPr>
            <p:cNvPr id="2054" name="Group 6"/>
            <p:cNvGrpSpPr>
              <a:grpSpLocks/>
            </p:cNvGrpSpPr>
            <p:nvPr/>
          </p:nvGrpSpPr>
          <p:grpSpPr bwMode="auto">
            <a:xfrm>
              <a:off x="0" y="103781"/>
              <a:ext cx="591162" cy="508658"/>
              <a:chOff x="0" y="0"/>
              <a:chExt cx="591162" cy="508658"/>
            </a:xfrm>
          </p:grpSpPr>
          <p:sp>
            <p:nvSpPr>
              <p:cNvPr id="2055" name="AutoShape 7"/>
              <p:cNvSpPr>
                <a:spLocks/>
              </p:cNvSpPr>
              <p:nvPr/>
            </p:nvSpPr>
            <p:spPr bwMode="auto">
              <a:xfrm>
                <a:off x="1493" y="0"/>
                <a:ext cx="157323" cy="152620"/>
              </a:xfrm>
              <a:custGeom>
                <a:avLst/>
                <a:gdLst>
                  <a:gd name="T0" fmla="+- 0 10790 10"/>
                  <a:gd name="T1" fmla="*/ T0 w 21561"/>
                  <a:gd name="T2" fmla="+- 0 10829 107"/>
                  <a:gd name="T3" fmla="*/ 10829 h 21445"/>
                  <a:gd name="T4" fmla="+- 0 10790 10"/>
                  <a:gd name="T5" fmla="*/ T4 w 21561"/>
                  <a:gd name="T6" fmla="+- 0 10829 107"/>
                  <a:gd name="T7" fmla="*/ 10829 h 21445"/>
                  <a:gd name="T8" fmla="+- 0 10790 10"/>
                  <a:gd name="T9" fmla="*/ T8 w 21561"/>
                  <a:gd name="T10" fmla="+- 0 10829 107"/>
                  <a:gd name="T11" fmla="*/ 10829 h 21445"/>
                  <a:gd name="T12" fmla="+- 0 10790 10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76" y="20289"/>
                    </a:moveTo>
                    <a:lnTo>
                      <a:pt x="0" y="1360"/>
                    </a:lnTo>
                    <a:cubicBezTo>
                      <a:pt x="-10" y="1007"/>
                      <a:pt x="120" y="664"/>
                      <a:pt x="360" y="410"/>
                    </a:cubicBezTo>
                    <a:cubicBezTo>
                      <a:pt x="733" y="16"/>
                      <a:pt x="1302" y="-107"/>
                      <a:pt x="1798" y="98"/>
                    </a:cubicBezTo>
                    <a:lnTo>
                      <a:pt x="20652" y="7385"/>
                    </a:lnTo>
                    <a:cubicBezTo>
                      <a:pt x="20896" y="7491"/>
                      <a:pt x="21105" y="7652"/>
                      <a:pt x="21269" y="7853"/>
                    </a:cubicBezTo>
                    <a:cubicBezTo>
                      <a:pt x="21398" y="8010"/>
                      <a:pt x="21500" y="8195"/>
                      <a:pt x="21541" y="8404"/>
                    </a:cubicBezTo>
                    <a:cubicBezTo>
                      <a:pt x="21590" y="8654"/>
                      <a:pt x="21546" y="8905"/>
                      <a:pt x="21446" y="9124"/>
                    </a:cubicBezTo>
                    <a:cubicBezTo>
                      <a:pt x="21331" y="9377"/>
                      <a:pt x="21139" y="9593"/>
                      <a:pt x="20887" y="9735"/>
                    </a:cubicBezTo>
                    <a:lnTo>
                      <a:pt x="1482" y="21324"/>
                    </a:lnTo>
                    <a:cubicBezTo>
                      <a:pt x="1182" y="21493"/>
                      <a:pt x="817" y="21484"/>
                      <a:pt x="525" y="21302"/>
                    </a:cubicBezTo>
                    <a:cubicBezTo>
                      <a:pt x="187" y="21090"/>
                      <a:pt x="9" y="20689"/>
                      <a:pt x="76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6" name="AutoShape 8"/>
              <p:cNvSpPr>
                <a:spLocks/>
              </p:cNvSpPr>
              <p:nvPr/>
            </p:nvSpPr>
            <p:spPr bwMode="auto">
              <a:xfrm>
                <a:off x="1168" y="173768"/>
                <a:ext cx="128123" cy="101385"/>
              </a:xfrm>
              <a:custGeom>
                <a:avLst/>
                <a:gdLst>
                  <a:gd name="T0" fmla="+- 0 10571 42"/>
                  <a:gd name="T1" fmla="*/ T0 w 21059"/>
                  <a:gd name="T2" fmla="+- 0 11022 539"/>
                  <a:gd name="T3" fmla="*/ 11022 h 20967"/>
                  <a:gd name="T4" fmla="+- 0 10571 42"/>
                  <a:gd name="T5" fmla="*/ T4 w 21059"/>
                  <a:gd name="T6" fmla="+- 0 11022 539"/>
                  <a:gd name="T7" fmla="*/ 11022 h 20967"/>
                  <a:gd name="T8" fmla="+- 0 10571 42"/>
                  <a:gd name="T9" fmla="*/ T8 w 21059"/>
                  <a:gd name="T10" fmla="+- 0 11022 539"/>
                  <a:gd name="T11" fmla="*/ 11022 h 20967"/>
                  <a:gd name="T12" fmla="+- 0 10571 42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14" y="12680"/>
                    </a:moveTo>
                    <a:lnTo>
                      <a:pt x="14" y="19280"/>
                    </a:lnTo>
                    <a:cubicBezTo>
                      <a:pt x="-42" y="19719"/>
                      <a:pt x="74" y="20165"/>
                      <a:pt x="324" y="20481"/>
                    </a:cubicBezTo>
                    <a:cubicBezTo>
                      <a:pt x="757" y="21028"/>
                      <a:pt x="1418" y="21061"/>
                      <a:pt x="2007" y="20838"/>
                    </a:cubicBezTo>
                    <a:cubicBezTo>
                      <a:pt x="2230" y="20754"/>
                      <a:pt x="2445" y="20636"/>
                      <a:pt x="2647" y="20485"/>
                    </a:cubicBezTo>
                    <a:lnTo>
                      <a:pt x="19339" y="8413"/>
                    </a:lnTo>
                    <a:cubicBezTo>
                      <a:pt x="21016" y="7110"/>
                      <a:pt x="21558" y="4359"/>
                      <a:pt x="20559" y="2221"/>
                    </a:cubicBezTo>
                    <a:cubicBezTo>
                      <a:pt x="19637" y="250"/>
                      <a:pt x="17688" y="-539"/>
                      <a:pt x="16025" y="386"/>
                    </a:cubicBezTo>
                    <a:lnTo>
                      <a:pt x="710" y="11183"/>
                    </a:lnTo>
                    <a:cubicBezTo>
                      <a:pt x="471" y="11359"/>
                      <a:pt x="279" y="11620"/>
                      <a:pt x="157" y="11932"/>
                    </a:cubicBezTo>
                    <a:cubicBezTo>
                      <a:pt x="66" y="12165"/>
                      <a:pt x="17" y="12421"/>
                      <a:pt x="14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7" name="AutoShape 9"/>
              <p:cNvSpPr>
                <a:spLocks/>
              </p:cNvSpPr>
              <p:nvPr/>
            </p:nvSpPr>
            <p:spPr bwMode="auto">
              <a:xfrm>
                <a:off x="0" y="228851"/>
                <a:ext cx="295414" cy="279807"/>
              </a:xfrm>
              <a:custGeom>
                <a:avLst/>
                <a:gdLst>
                  <a:gd name="T0" fmla="+- 0 10805 10"/>
                  <a:gd name="T1" fmla="*/ T0 w 21590"/>
                  <a:gd name="T2" fmla="+- 0 11040 487"/>
                  <a:gd name="T3" fmla="*/ 11040 h 21107"/>
                  <a:gd name="T4" fmla="+- 0 10805 10"/>
                  <a:gd name="T5" fmla="*/ T4 w 21590"/>
                  <a:gd name="T6" fmla="+- 0 11040 487"/>
                  <a:gd name="T7" fmla="*/ 11040 h 21107"/>
                  <a:gd name="T8" fmla="+- 0 10805 10"/>
                  <a:gd name="T9" fmla="*/ T8 w 21590"/>
                  <a:gd name="T10" fmla="+- 0 11040 487"/>
                  <a:gd name="T11" fmla="*/ 11040 h 21107"/>
                  <a:gd name="T12" fmla="+- 0 10805 10"/>
                  <a:gd name="T13" fmla="*/ T12 w 21590"/>
                  <a:gd name="T14" fmla="+- 0 11040 487"/>
                  <a:gd name="T15" fmla="*/ 11040 h 2110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90" h="21107">
                    <a:moveTo>
                      <a:pt x="471" y="7906"/>
                    </a:moveTo>
                    <a:lnTo>
                      <a:pt x="13581" y="457"/>
                    </a:lnTo>
                    <a:cubicBezTo>
                      <a:pt x="15392" y="-487"/>
                      <a:pt x="17599" y="70"/>
                      <a:pt x="18783" y="1769"/>
                    </a:cubicBezTo>
                    <a:cubicBezTo>
                      <a:pt x="20248" y="3871"/>
                      <a:pt x="19645" y="6818"/>
                      <a:pt x="17481" y="8128"/>
                    </a:cubicBezTo>
                    <a:lnTo>
                      <a:pt x="12198" y="11071"/>
                    </a:lnTo>
                    <a:cubicBezTo>
                      <a:pt x="11994" y="11210"/>
                      <a:pt x="11865" y="11441"/>
                      <a:pt x="11851" y="11693"/>
                    </a:cubicBezTo>
                    <a:cubicBezTo>
                      <a:pt x="11835" y="11962"/>
                      <a:pt x="11951" y="12221"/>
                      <a:pt x="12160" y="12383"/>
                    </a:cubicBezTo>
                    <a:lnTo>
                      <a:pt x="19975" y="16959"/>
                    </a:lnTo>
                    <a:cubicBezTo>
                      <a:pt x="20263" y="17139"/>
                      <a:pt x="20576" y="17273"/>
                      <a:pt x="20903" y="17355"/>
                    </a:cubicBezTo>
                    <a:cubicBezTo>
                      <a:pt x="21128" y="17412"/>
                      <a:pt x="21358" y="17444"/>
                      <a:pt x="21590" y="17451"/>
                    </a:cubicBezTo>
                    <a:lnTo>
                      <a:pt x="21590" y="21105"/>
                    </a:lnTo>
                    <a:cubicBezTo>
                      <a:pt x="21408" y="21113"/>
                      <a:pt x="21226" y="21099"/>
                      <a:pt x="21048" y="21063"/>
                    </a:cubicBezTo>
                    <a:cubicBezTo>
                      <a:pt x="20857" y="21025"/>
                      <a:pt x="20672" y="20963"/>
                      <a:pt x="20492" y="20889"/>
                    </a:cubicBezTo>
                    <a:cubicBezTo>
                      <a:pt x="20290" y="20804"/>
                      <a:pt x="20093" y="20703"/>
                      <a:pt x="19905" y="20586"/>
                    </a:cubicBezTo>
                    <a:lnTo>
                      <a:pt x="421" y="9395"/>
                    </a:lnTo>
                    <a:cubicBezTo>
                      <a:pt x="169" y="9255"/>
                      <a:pt x="9" y="8988"/>
                      <a:pt x="0" y="8693"/>
                    </a:cubicBezTo>
                    <a:cubicBezTo>
                      <a:pt x="-10" y="8357"/>
                      <a:pt x="175" y="8047"/>
                      <a:pt x="471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8" name="Oval 10"/>
              <p:cNvSpPr>
                <a:spLocks/>
              </p:cNvSpPr>
              <p:nvPr/>
            </p:nvSpPr>
            <p:spPr bwMode="auto">
              <a:xfrm>
                <a:off x="189045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59" name="AutoShape 11"/>
              <p:cNvSpPr>
                <a:spLocks/>
              </p:cNvSpPr>
              <p:nvPr/>
            </p:nvSpPr>
            <p:spPr bwMode="auto">
              <a:xfrm>
                <a:off x="207835" y="56337"/>
                <a:ext cx="173029" cy="50731"/>
              </a:xfrm>
              <a:custGeom>
                <a:avLst/>
                <a:gdLst>
                  <a:gd name="T0" fmla="+- 0 10824 114"/>
                  <a:gd name="T1" fmla="*/ T0 w 21420"/>
                  <a:gd name="T2" fmla="+- 0 10840 84"/>
                  <a:gd name="T3" fmla="*/ 10840 h 21513"/>
                  <a:gd name="T4" fmla="+- 0 10824 114"/>
                  <a:gd name="T5" fmla="*/ T4 w 21420"/>
                  <a:gd name="T6" fmla="+- 0 10840 84"/>
                  <a:gd name="T7" fmla="*/ 10840 h 21513"/>
                  <a:gd name="T8" fmla="+- 0 10824 114"/>
                  <a:gd name="T9" fmla="*/ T8 w 21420"/>
                  <a:gd name="T10" fmla="+- 0 10840 84"/>
                  <a:gd name="T11" fmla="*/ 10840 h 21513"/>
                  <a:gd name="T12" fmla="+- 0 10824 114"/>
                  <a:gd name="T13" fmla="*/ T12 w 21420"/>
                  <a:gd name="T14" fmla="+- 0 10840 84"/>
                  <a:gd name="T15" fmla="*/ 10840 h 2151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0" h="21513">
                    <a:moveTo>
                      <a:pt x="675" y="0"/>
                    </a:moveTo>
                    <a:cubicBezTo>
                      <a:pt x="421" y="21"/>
                      <a:pt x="190" y="524"/>
                      <a:pt x="77" y="1306"/>
                    </a:cubicBezTo>
                    <a:cubicBezTo>
                      <a:pt x="-114" y="2623"/>
                      <a:pt x="64" y="4217"/>
                      <a:pt x="462" y="4762"/>
                    </a:cubicBezTo>
                    <a:lnTo>
                      <a:pt x="9181" y="20142"/>
                    </a:lnTo>
                    <a:cubicBezTo>
                      <a:pt x="9676" y="21045"/>
                      <a:pt x="10229" y="21516"/>
                      <a:pt x="10790" y="21513"/>
                    </a:cubicBezTo>
                    <a:cubicBezTo>
                      <a:pt x="11347" y="21509"/>
                      <a:pt x="11895" y="21039"/>
                      <a:pt x="12387" y="20142"/>
                    </a:cubicBezTo>
                    <a:lnTo>
                      <a:pt x="20939" y="4999"/>
                    </a:lnTo>
                    <a:cubicBezTo>
                      <a:pt x="21290" y="4534"/>
                      <a:pt x="21486" y="3254"/>
                      <a:pt x="21399" y="2003"/>
                    </a:cubicBezTo>
                    <a:cubicBezTo>
                      <a:pt x="21313" y="755"/>
                      <a:pt x="20971" y="-84"/>
                      <a:pt x="20598" y="36"/>
                    </a:cubicBez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0" name="AutoShape 12"/>
              <p:cNvSpPr>
                <a:spLocks/>
              </p:cNvSpPr>
              <p:nvPr/>
            </p:nvSpPr>
            <p:spPr bwMode="auto">
              <a:xfrm>
                <a:off x="255606" y="392618"/>
                <a:ext cx="78502" cy="31973"/>
              </a:xfrm>
              <a:custGeom>
                <a:avLst/>
                <a:gdLst>
                  <a:gd name="T0" fmla="+- 0 10853 188"/>
                  <a:gd name="T1" fmla="*/ T0 w 21330"/>
                  <a:gd name="T2" fmla="*/ 10770 h 21540"/>
                  <a:gd name="T3" fmla="+- 0 10853 188"/>
                  <a:gd name="T4" fmla="*/ T3 w 21330"/>
                  <a:gd name="T5" fmla="*/ 10770 h 21540"/>
                  <a:gd name="T6" fmla="+- 0 10853 188"/>
                  <a:gd name="T7" fmla="*/ T6 w 21330"/>
                  <a:gd name="T8" fmla="*/ 10770 h 21540"/>
                  <a:gd name="T9" fmla="+- 0 10853 188"/>
                  <a:gd name="T10" fmla="*/ T9 w 21330"/>
                  <a:gd name="T11" fmla="*/ 10770 h 2154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30" h="21540">
                    <a:moveTo>
                      <a:pt x="1655" y="0"/>
                    </a:moveTo>
                    <a:lnTo>
                      <a:pt x="19650" y="0"/>
                    </a:lnTo>
                    <a:cubicBezTo>
                      <a:pt x="20512" y="239"/>
                      <a:pt x="21199" y="1904"/>
                      <a:pt x="21313" y="4037"/>
                    </a:cubicBezTo>
                    <a:cubicBezTo>
                      <a:pt x="21412" y="5877"/>
                      <a:pt x="21056" y="7685"/>
                      <a:pt x="20410" y="8623"/>
                    </a:cubicBezTo>
                    <a:lnTo>
                      <a:pt x="12944" y="20137"/>
                    </a:lnTo>
                    <a:cubicBezTo>
                      <a:pt x="12358" y="20996"/>
                      <a:pt x="11696" y="21476"/>
                      <a:pt x="11016" y="21534"/>
                    </a:cubicBezTo>
                    <a:cubicBezTo>
                      <a:pt x="10241" y="21600"/>
                      <a:pt x="9474" y="21115"/>
                      <a:pt x="8806" y="20137"/>
                    </a:cubicBezTo>
                    <a:lnTo>
                      <a:pt x="959" y="8655"/>
                    </a:lnTo>
                    <a:cubicBezTo>
                      <a:pt x="174" y="7554"/>
                      <a:pt x="-188" y="5229"/>
                      <a:pt x="96" y="3106"/>
                    </a:cubicBezTo>
                    <a:cubicBezTo>
                      <a:pt x="324" y="1400"/>
                      <a:pt x="934" y="184"/>
                      <a:pt x="16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1" name="AutoShape 13"/>
              <p:cNvSpPr>
                <a:spLocks/>
              </p:cNvSpPr>
              <p:nvPr/>
            </p:nvSpPr>
            <p:spPr bwMode="auto">
              <a:xfrm>
                <a:off x="462326" y="173764"/>
                <a:ext cx="128122" cy="101385"/>
              </a:xfrm>
              <a:custGeom>
                <a:avLst/>
                <a:gdLst>
                  <a:gd name="T0" fmla="+- 0 11028 499"/>
                  <a:gd name="T1" fmla="*/ T0 w 21059"/>
                  <a:gd name="T2" fmla="+- 0 11022 539"/>
                  <a:gd name="T3" fmla="*/ 11022 h 20967"/>
                  <a:gd name="T4" fmla="+- 0 11028 499"/>
                  <a:gd name="T5" fmla="*/ T4 w 21059"/>
                  <a:gd name="T6" fmla="+- 0 11022 539"/>
                  <a:gd name="T7" fmla="*/ 11022 h 20967"/>
                  <a:gd name="T8" fmla="+- 0 11028 499"/>
                  <a:gd name="T9" fmla="*/ T8 w 21059"/>
                  <a:gd name="T10" fmla="+- 0 11022 539"/>
                  <a:gd name="T11" fmla="*/ 11022 h 20967"/>
                  <a:gd name="T12" fmla="+- 0 11028 499"/>
                  <a:gd name="T13" fmla="*/ T12 w 21059"/>
                  <a:gd name="T14" fmla="+- 0 11022 539"/>
                  <a:gd name="T15" fmla="*/ 11022 h 2096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59" h="20967">
                    <a:moveTo>
                      <a:pt x="21045" y="12680"/>
                    </a:moveTo>
                    <a:lnTo>
                      <a:pt x="21045" y="19280"/>
                    </a:lnTo>
                    <a:cubicBezTo>
                      <a:pt x="21101" y="19719"/>
                      <a:pt x="20985" y="20165"/>
                      <a:pt x="20735" y="20481"/>
                    </a:cubicBezTo>
                    <a:cubicBezTo>
                      <a:pt x="20302" y="21028"/>
                      <a:pt x="19641" y="21061"/>
                      <a:pt x="19052" y="20838"/>
                    </a:cubicBezTo>
                    <a:cubicBezTo>
                      <a:pt x="18829" y="20754"/>
                      <a:pt x="18614" y="20636"/>
                      <a:pt x="18412" y="20485"/>
                    </a:cubicBezTo>
                    <a:lnTo>
                      <a:pt x="1720" y="8413"/>
                    </a:lnTo>
                    <a:cubicBezTo>
                      <a:pt x="43" y="7110"/>
                      <a:pt x="-499" y="4359"/>
                      <a:pt x="500" y="2221"/>
                    </a:cubicBezTo>
                    <a:cubicBezTo>
                      <a:pt x="1422" y="250"/>
                      <a:pt x="3371" y="-539"/>
                      <a:pt x="5034" y="386"/>
                    </a:cubicBezTo>
                    <a:lnTo>
                      <a:pt x="20349" y="11183"/>
                    </a:lnTo>
                    <a:cubicBezTo>
                      <a:pt x="20588" y="11359"/>
                      <a:pt x="20780" y="11620"/>
                      <a:pt x="20902" y="11932"/>
                    </a:cubicBezTo>
                    <a:cubicBezTo>
                      <a:pt x="20993" y="12165"/>
                      <a:pt x="21042" y="12421"/>
                      <a:pt x="21045" y="126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2" name="AutoShape 14"/>
              <p:cNvSpPr>
                <a:spLocks/>
              </p:cNvSpPr>
              <p:nvPr/>
            </p:nvSpPr>
            <p:spPr bwMode="auto">
              <a:xfrm>
                <a:off x="433839" y="0"/>
                <a:ext cx="157323" cy="152620"/>
              </a:xfrm>
              <a:custGeom>
                <a:avLst/>
                <a:gdLst>
                  <a:gd name="T0" fmla="+- 0 10809 29"/>
                  <a:gd name="T1" fmla="*/ T0 w 21561"/>
                  <a:gd name="T2" fmla="+- 0 10829 107"/>
                  <a:gd name="T3" fmla="*/ 10829 h 21445"/>
                  <a:gd name="T4" fmla="+- 0 10809 29"/>
                  <a:gd name="T5" fmla="*/ T4 w 21561"/>
                  <a:gd name="T6" fmla="+- 0 10829 107"/>
                  <a:gd name="T7" fmla="*/ 10829 h 21445"/>
                  <a:gd name="T8" fmla="+- 0 10809 29"/>
                  <a:gd name="T9" fmla="*/ T8 w 21561"/>
                  <a:gd name="T10" fmla="+- 0 10829 107"/>
                  <a:gd name="T11" fmla="*/ 10829 h 21445"/>
                  <a:gd name="T12" fmla="+- 0 10809 29"/>
                  <a:gd name="T13" fmla="*/ T12 w 21561"/>
                  <a:gd name="T14" fmla="+- 0 10829 107"/>
                  <a:gd name="T15" fmla="*/ 10829 h 21445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61" h="21445">
                    <a:moveTo>
                      <a:pt x="21485" y="20289"/>
                    </a:moveTo>
                    <a:lnTo>
                      <a:pt x="21561" y="1360"/>
                    </a:lnTo>
                    <a:cubicBezTo>
                      <a:pt x="21571" y="1007"/>
                      <a:pt x="21441" y="664"/>
                      <a:pt x="21201" y="410"/>
                    </a:cubicBezTo>
                    <a:cubicBezTo>
                      <a:pt x="20828" y="16"/>
                      <a:pt x="20259" y="-107"/>
                      <a:pt x="19763" y="98"/>
                    </a:cubicBezTo>
                    <a:lnTo>
                      <a:pt x="909" y="7385"/>
                    </a:lnTo>
                    <a:cubicBezTo>
                      <a:pt x="665" y="7491"/>
                      <a:pt x="456" y="7652"/>
                      <a:pt x="292" y="7853"/>
                    </a:cubicBezTo>
                    <a:cubicBezTo>
                      <a:pt x="163" y="8010"/>
                      <a:pt x="61" y="8195"/>
                      <a:pt x="20" y="8404"/>
                    </a:cubicBezTo>
                    <a:cubicBezTo>
                      <a:pt x="-29" y="8654"/>
                      <a:pt x="15" y="8905"/>
                      <a:pt x="115" y="9124"/>
                    </a:cubicBezTo>
                    <a:cubicBezTo>
                      <a:pt x="230" y="9377"/>
                      <a:pt x="422" y="9593"/>
                      <a:pt x="674" y="9735"/>
                    </a:cubicBezTo>
                    <a:lnTo>
                      <a:pt x="20079" y="21324"/>
                    </a:lnTo>
                    <a:cubicBezTo>
                      <a:pt x="20379" y="21493"/>
                      <a:pt x="20744" y="21484"/>
                      <a:pt x="21036" y="21302"/>
                    </a:cubicBezTo>
                    <a:cubicBezTo>
                      <a:pt x="21374" y="21090"/>
                      <a:pt x="21552" y="20689"/>
                      <a:pt x="21485" y="20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3" name="AutoShape 15"/>
              <p:cNvSpPr>
                <a:spLocks/>
              </p:cNvSpPr>
              <p:nvPr/>
            </p:nvSpPr>
            <p:spPr bwMode="auto">
              <a:xfrm>
                <a:off x="293590" y="228849"/>
                <a:ext cx="295414" cy="279808"/>
              </a:xfrm>
              <a:custGeom>
                <a:avLst/>
                <a:gdLst>
                  <a:gd name="T0" fmla="*/ 10795 w 21590"/>
                  <a:gd name="T1" fmla="+- 0 11040 487"/>
                  <a:gd name="T2" fmla="*/ 11040 h 21107"/>
                  <a:gd name="T3" fmla="*/ 10795 w 21590"/>
                  <a:gd name="T4" fmla="+- 0 11040 487"/>
                  <a:gd name="T5" fmla="*/ 11040 h 21107"/>
                  <a:gd name="T6" fmla="*/ 10795 w 21590"/>
                  <a:gd name="T7" fmla="+- 0 11040 487"/>
                  <a:gd name="T8" fmla="*/ 11040 h 21107"/>
                  <a:gd name="T9" fmla="*/ 10795 w 21590"/>
                  <a:gd name="T10" fmla="+- 0 11040 487"/>
                  <a:gd name="T11" fmla="*/ 11040 h 21107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590" h="21107">
                    <a:moveTo>
                      <a:pt x="21119" y="7906"/>
                    </a:moveTo>
                    <a:lnTo>
                      <a:pt x="8009" y="457"/>
                    </a:lnTo>
                    <a:cubicBezTo>
                      <a:pt x="6198" y="-487"/>
                      <a:pt x="3991" y="70"/>
                      <a:pt x="2807" y="1769"/>
                    </a:cubicBezTo>
                    <a:cubicBezTo>
                      <a:pt x="1342" y="3871"/>
                      <a:pt x="1945" y="6818"/>
                      <a:pt x="4109" y="8128"/>
                    </a:cubicBezTo>
                    <a:lnTo>
                      <a:pt x="9392" y="11071"/>
                    </a:lnTo>
                    <a:cubicBezTo>
                      <a:pt x="9596" y="11210"/>
                      <a:pt x="9725" y="11441"/>
                      <a:pt x="9739" y="11693"/>
                    </a:cubicBezTo>
                    <a:cubicBezTo>
                      <a:pt x="9755" y="11962"/>
                      <a:pt x="9639" y="12221"/>
                      <a:pt x="9430" y="12383"/>
                    </a:cubicBezTo>
                    <a:lnTo>
                      <a:pt x="1615" y="16959"/>
                    </a:lnTo>
                    <a:cubicBezTo>
                      <a:pt x="1327" y="17139"/>
                      <a:pt x="1014" y="17273"/>
                      <a:pt x="687" y="17355"/>
                    </a:cubicBezTo>
                    <a:cubicBezTo>
                      <a:pt x="462" y="17412"/>
                      <a:pt x="232" y="17444"/>
                      <a:pt x="0" y="17451"/>
                    </a:cubicBezTo>
                    <a:lnTo>
                      <a:pt x="0" y="21105"/>
                    </a:lnTo>
                    <a:cubicBezTo>
                      <a:pt x="182" y="21113"/>
                      <a:pt x="364" y="21099"/>
                      <a:pt x="542" y="21063"/>
                    </a:cubicBezTo>
                    <a:cubicBezTo>
                      <a:pt x="733" y="21025"/>
                      <a:pt x="918" y="20963"/>
                      <a:pt x="1098" y="20889"/>
                    </a:cubicBezTo>
                    <a:cubicBezTo>
                      <a:pt x="1300" y="20804"/>
                      <a:pt x="1497" y="20703"/>
                      <a:pt x="1685" y="20586"/>
                    </a:cubicBezTo>
                    <a:lnTo>
                      <a:pt x="21169" y="9395"/>
                    </a:lnTo>
                    <a:cubicBezTo>
                      <a:pt x="21421" y="9255"/>
                      <a:pt x="21581" y="8988"/>
                      <a:pt x="21590" y="8693"/>
                    </a:cubicBezTo>
                    <a:cubicBezTo>
                      <a:pt x="21600" y="8357"/>
                      <a:pt x="21415" y="8047"/>
                      <a:pt x="21119" y="7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2064" name="Oval 16"/>
              <p:cNvSpPr>
                <a:spLocks/>
              </p:cNvSpPr>
              <p:nvPr/>
            </p:nvSpPr>
            <p:spPr bwMode="auto">
              <a:xfrm>
                <a:off x="354848" y="262322"/>
                <a:ext cx="45114" cy="451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>
                <a:lvl1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1pPr>
                <a:lvl2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2pPr>
                <a:lvl3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3pPr>
                <a:lvl4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4pPr>
                <a:lvl5pPr defTabSz="825500"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5pPr>
                <a:lvl6pPr marL="4572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6pPr>
                <a:lvl7pPr marL="9144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7pPr>
                <a:lvl8pPr marL="13716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8pPr>
                <a:lvl9pPr marL="1828800" indent="914400" defTabSz="82550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525860"/>
                    </a:solidFill>
                    <a:latin typeface="Roboto Regular" charset="0"/>
                    <a:ea typeface="Roboto Regular" charset="0"/>
                    <a:cs typeface="Roboto Regular" charset="0"/>
                    <a:sym typeface="Roboto Regular" charset="0"/>
                  </a:defRPr>
                </a:lvl9pPr>
              </a:lstStyle>
              <a:p>
                <a:pPr algn="ctr"/>
                <a:endParaRPr lang="en-US" altLang="en-US" sz="32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2065" name="Rectangle 17"/>
          <p:cNvSpPr>
            <a:spLocks/>
          </p:cNvSpPr>
          <p:nvPr/>
        </p:nvSpPr>
        <p:spPr bwMode="auto">
          <a:xfrm>
            <a:off x="12057063" y="8661400"/>
            <a:ext cx="966787" cy="5635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66" name="Rectangle 18"/>
          <p:cNvSpPr>
            <a:spLocks noGrp="1"/>
          </p:cNvSpPr>
          <p:nvPr>
            <p:ph type="sldNum" sz="quarter" idx="2"/>
          </p:nvPr>
        </p:nvSpPr>
        <p:spPr bwMode="auto">
          <a:xfrm>
            <a:off x="12218988" y="8763000"/>
            <a:ext cx="325437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4A295C08-743D-7044-8F27-59BFDF37BE4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73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85788" rtl="0" fontAlgn="base" hangingPunct="0">
        <a:spcBef>
          <a:spcPct val="0"/>
        </a:spcBef>
        <a:spcAft>
          <a:spcPct val="0"/>
        </a:spcAft>
        <a:defRPr kern="1200">
          <a:solidFill>
            <a:srgbClr val="525860"/>
          </a:solidFill>
          <a:latin typeface="+mj-lt"/>
          <a:ea typeface="+mj-ea"/>
          <a:cs typeface="+mj-cs"/>
          <a:sym typeface="Roboto Regular" charset="0"/>
        </a:defRPr>
      </a:lvl1pPr>
      <a:lvl2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2pPr>
      <a:lvl3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3pPr>
      <a:lvl4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4pPr>
      <a:lvl5pPr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5pPr>
      <a:lvl6pPr marL="4572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6pPr>
      <a:lvl7pPr marL="9144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7pPr>
      <a:lvl8pPr marL="13716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8pPr>
      <a:lvl9pPr marL="1828800" algn="l" defTabSz="585788" rtl="0" fontAlgn="base" hangingPunct="0">
        <a:spcBef>
          <a:spcPct val="0"/>
        </a:spcBef>
        <a:spcAft>
          <a:spcPct val="0"/>
        </a:spcAft>
        <a:defRPr>
          <a:solidFill>
            <a:srgbClr val="525860"/>
          </a:solidFill>
          <a:latin typeface="Roboto Regular" charset="0"/>
          <a:ea typeface="Roboto Regular" charset="0"/>
          <a:cs typeface="Roboto Regular" charset="0"/>
          <a:sym typeface="Roboto Regular" charset="0"/>
        </a:defRPr>
      </a:lvl9pPr>
    </p:titleStyle>
    <p:bodyStyle>
      <a:lvl1pPr marL="21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1pPr>
      <a:lvl2pPr marL="85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2pPr>
      <a:lvl3pPr marL="148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3pPr>
      <a:lvl4pPr marL="2124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4pPr>
      <a:lvl5pPr marL="2759075" indent="-219075" algn="l" defTabSz="585788" rtl="0" fontAlgn="base" hangingPunct="0">
        <a:spcBef>
          <a:spcPts val="3600"/>
        </a:spcBef>
        <a:spcAft>
          <a:spcPct val="0"/>
        </a:spcAft>
        <a:buSzPct val="75000"/>
        <a:buChar char="•"/>
        <a:defRPr kern="1200">
          <a:solidFill>
            <a:srgbClr val="525860"/>
          </a:solidFill>
          <a:latin typeface="+mn-lt"/>
          <a:ea typeface="+mn-ea"/>
          <a:cs typeface="+mn-cs"/>
          <a:sym typeface="Roboto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3.124.185.67/free_time_main/index.php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-1588" y="-24954"/>
            <a:ext cx="13036550" cy="9803483"/>
          </a:xfrm>
          <a:prstGeom prst="rect">
            <a:avLst/>
          </a:prstGeom>
          <a:solidFill>
            <a:schemeClr val="tx1"/>
          </a:solidFill>
        </p:spPr>
      </p:sp>
      <p:sp>
        <p:nvSpPr>
          <p:cNvPr id="8" name="AutoShape 2"/>
          <p:cNvSpPr>
            <a:spLocks/>
          </p:cNvSpPr>
          <p:nvPr/>
        </p:nvSpPr>
        <p:spPr bwMode="auto">
          <a:xfrm>
            <a:off x="-4606" y="10219"/>
            <a:ext cx="7319963" cy="9763125"/>
          </a:xfrm>
          <a:custGeom>
            <a:avLst/>
            <a:gdLst>
              <a:gd name="T0" fmla="*/ 10799 w 21598"/>
              <a:gd name="T1" fmla="*/ 10800 h 21600"/>
              <a:gd name="T2" fmla="*/ 10799 w 21598"/>
              <a:gd name="T3" fmla="*/ 10800 h 21600"/>
              <a:gd name="T4" fmla="*/ 10799 w 21598"/>
              <a:gd name="T5" fmla="*/ 10800 h 21600"/>
              <a:gd name="T6" fmla="*/ 10799 w 21598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8" h="21600">
                <a:moveTo>
                  <a:pt x="9" y="0"/>
                </a:moveTo>
                <a:lnTo>
                  <a:pt x="7396" y="0"/>
                </a:lnTo>
                <a:lnTo>
                  <a:pt x="21476" y="10546"/>
                </a:lnTo>
                <a:cubicBezTo>
                  <a:pt x="21557" y="10619"/>
                  <a:pt x="21600" y="10711"/>
                  <a:pt x="21598" y="10806"/>
                </a:cubicBezTo>
                <a:cubicBezTo>
                  <a:pt x="21596" y="10908"/>
                  <a:pt x="21542" y="11006"/>
                  <a:pt x="21446" y="11079"/>
                </a:cubicBezTo>
                <a:lnTo>
                  <a:pt x="7413" y="21600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4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3600" b="1" u="sng" dirty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" name="AutoShape 3"/>
          <p:cNvSpPr>
            <a:spLocks/>
          </p:cNvSpPr>
          <p:nvPr/>
        </p:nvSpPr>
        <p:spPr bwMode="auto">
          <a:xfrm>
            <a:off x="2865438" y="5140325"/>
            <a:ext cx="9371012" cy="4614863"/>
          </a:xfrm>
          <a:custGeom>
            <a:avLst/>
            <a:gdLst>
              <a:gd name="T0" fmla="*/ 10800 w 21600"/>
              <a:gd name="T1" fmla="+- 0 10816 33"/>
              <a:gd name="T2" fmla="*/ 10816 h 21567"/>
              <a:gd name="T3" fmla="*/ 10800 w 21600"/>
              <a:gd name="T4" fmla="+- 0 10816 33"/>
              <a:gd name="T5" fmla="*/ 10816 h 21567"/>
              <a:gd name="T6" fmla="*/ 10800 w 21600"/>
              <a:gd name="T7" fmla="+- 0 10816 33"/>
              <a:gd name="T8" fmla="*/ 10816 h 21567"/>
              <a:gd name="T9" fmla="*/ 10800 w 21600"/>
              <a:gd name="T10" fmla="+- 0 10816 33"/>
              <a:gd name="T11" fmla="*/ 10816 h 2156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7">
                <a:moveTo>
                  <a:pt x="0" y="21525"/>
                </a:moveTo>
                <a:lnTo>
                  <a:pt x="10415" y="320"/>
                </a:lnTo>
                <a:cubicBezTo>
                  <a:pt x="10518" y="84"/>
                  <a:pt x="10673" y="-33"/>
                  <a:pt x="10828" y="9"/>
                </a:cubicBezTo>
                <a:cubicBezTo>
                  <a:pt x="10933" y="37"/>
                  <a:pt x="11031" y="139"/>
                  <a:pt x="11103" y="296"/>
                </a:cubicBezTo>
                <a:lnTo>
                  <a:pt x="21600" y="21567"/>
                </a:lnTo>
                <a:lnTo>
                  <a:pt x="0" y="21525"/>
                </a:lnTo>
                <a:close/>
              </a:path>
            </a:pathLst>
          </a:custGeom>
          <a:solidFill>
            <a:schemeClr val="accent3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2849563" y="8631"/>
            <a:ext cx="10155237" cy="9764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225" y="0"/>
                </a:lnTo>
                <a:lnTo>
                  <a:pt x="21600" y="20149"/>
                </a:lnTo>
                <a:lnTo>
                  <a:pt x="21600" y="21600"/>
                </a:lnTo>
                <a:lnTo>
                  <a:pt x="20717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1998325" y="-6350"/>
            <a:ext cx="1003300" cy="104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94830"/>
            </a:schemeClr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16024" y="2788568"/>
            <a:ext cx="4054128" cy="592318"/>
          </a:xfrm>
        </p:spPr>
        <p:txBody>
          <a:bodyPr anchor="t"/>
          <a:lstStyle/>
          <a:p>
            <a:r>
              <a:rPr lang="ko-KR" altLang="en-US" sz="3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종합설계프로젝트</a:t>
            </a:r>
            <a:endParaRPr lang="en-US" altLang="en-US" sz="3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5" name="Rectangle 7"/>
          <p:cNvSpPr>
            <a:spLocks/>
          </p:cNvSpPr>
          <p:nvPr/>
        </p:nvSpPr>
        <p:spPr bwMode="auto">
          <a:xfrm>
            <a:off x="6286500" y="6766718"/>
            <a:ext cx="36718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endParaRPr lang="en-US" altLang="en-US" sz="2400" dirty="0">
              <a:solidFill>
                <a:schemeClr val="accent1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AF5431-6D2D-4BDB-A2CF-4E2D9D117D4B}"/>
              </a:ext>
            </a:extLst>
          </p:cNvPr>
          <p:cNvSpPr txBox="1"/>
          <p:nvPr/>
        </p:nvSpPr>
        <p:spPr>
          <a:xfrm>
            <a:off x="6313725" y="7160438"/>
            <a:ext cx="3671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</a:rPr>
              <a:t>1294033 </a:t>
            </a:r>
            <a:r>
              <a:rPr lang="ko-KR" altLang="en-US" sz="2400" dirty="0">
                <a:solidFill>
                  <a:srgbClr val="FFFFFF"/>
                </a:solidFill>
              </a:rPr>
              <a:t>이준범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1394016 </a:t>
            </a:r>
            <a:r>
              <a:rPr lang="ko-KR" altLang="en-US" sz="2400" dirty="0">
                <a:solidFill>
                  <a:srgbClr val="FFFFFF"/>
                </a:solidFill>
              </a:rPr>
              <a:t>김우재</a:t>
            </a:r>
            <a:endParaRPr lang="en-US" altLang="ko-KR" sz="2400" dirty="0">
              <a:solidFill>
                <a:srgbClr val="FFFFFF"/>
              </a:solidFill>
            </a:endParaRPr>
          </a:p>
          <a:p>
            <a:endParaRPr lang="en-US" altLang="ko-KR" sz="2400" dirty="0">
              <a:solidFill>
                <a:srgbClr val="FFFFFF"/>
              </a:solidFill>
            </a:endParaRPr>
          </a:p>
          <a:p>
            <a:r>
              <a:rPr lang="en-US" altLang="ko-KR" sz="2400" dirty="0">
                <a:solidFill>
                  <a:srgbClr val="FFFFFF"/>
                </a:solidFill>
              </a:rPr>
              <a:t>1594024 </a:t>
            </a:r>
            <a:r>
              <a:rPr lang="ko-KR" altLang="en-US" sz="2400" dirty="0" err="1">
                <a:solidFill>
                  <a:srgbClr val="FFFFFF"/>
                </a:solidFill>
              </a:rPr>
              <a:t>유보람</a:t>
            </a:r>
            <a:endParaRPr lang="ko-KR" altLang="en-US" sz="2400" dirty="0">
              <a:solidFill>
                <a:srgbClr val="FFFFFF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56E61549-EFEB-4839-818C-B6D379B2D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61" y="3508648"/>
            <a:ext cx="6787527" cy="139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r>
              <a:rPr lang="ko-KR" altLang="en-US" sz="80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자 유 시 간</a:t>
            </a:r>
            <a:endParaRPr lang="en-US" altLang="en-US" sz="80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86E9115C-C765-421A-B80F-392CF77D6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04" y="5170910"/>
            <a:ext cx="6552728" cy="136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093" tIns="27093" rIns="27093" bIns="27093" numCol="1" anchor="t" anchorCtr="0" compatLnSpc="1">
            <a:prstTxWarp prst="textNoShape">
              <a:avLst/>
            </a:prstTxWarp>
          </a:bodyPr>
          <a:lstStyle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+mj-lt"/>
                <a:ea typeface="+mj-ea"/>
                <a:cs typeface="+mj-cs"/>
                <a:sym typeface="Roboto Regular" charset="0"/>
              </a:defRPr>
            </a:lvl1pPr>
            <a:lvl2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algn="l" defTabSz="585788" rtl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r>
              <a:rPr lang="en-US" altLang="ko-KR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NFC</a:t>
            </a:r>
            <a:r>
              <a:rPr lang="ko-KR" altLang="en-US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와 어플리케이션을 활용한 </a:t>
            </a:r>
            <a:endParaRPr lang="en-US" altLang="ko-KR" sz="3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  <a:p>
            <a:r>
              <a:rPr lang="ko-KR" altLang="en-US" sz="3600" dirty="0">
                <a:solidFill>
                  <a:srgbClr val="FFFFFF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통합 순번 대기 시스템</a:t>
            </a:r>
            <a:endParaRPr lang="en-US" altLang="en-US" sz="3600" dirty="0">
              <a:solidFill>
                <a:srgbClr val="FFFFFF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987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26108" y="8750300"/>
            <a:ext cx="311197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10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3D7823F3-21BD-449B-B52F-B0EE5333A034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종이 대기표 출력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33CFBB69-046C-44C7-A532-DC7EC78F2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KakaoTalk_Video_20180417_0048_52_941">
            <a:hlinkClick r:id="" action="ppaction://media"/>
            <a:extLst>
              <a:ext uri="{FF2B5EF4-FFF2-40B4-BE49-F238E27FC236}">
                <a16:creationId xmlns:a16="http://schemas.microsoft.com/office/drawing/2014/main" xmlns="" id="{DF750BF0-7D8D-4F48-95F1-F0A7D6856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449" y="3076600"/>
            <a:ext cx="8835902" cy="49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22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향후 계획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34669" y="8750300"/>
            <a:ext cx="294076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>
                <a:solidFill>
                  <a:srgbClr val="FFFFFF"/>
                </a:solidFill>
              </a:rPr>
              <a:t>11</a:t>
            </a: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3D7823F3-21BD-449B-B52F-B0EE5333A034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33CFBB69-046C-44C7-A532-DC7EC78F2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A28ACF-7916-41D3-AC14-E7D922260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93" y="2817812"/>
            <a:ext cx="62960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72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목 차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10242" name="Rectangle 2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10247" name="Oval 7"/>
          <p:cNvSpPr>
            <a:spLocks/>
          </p:cNvSpPr>
          <p:nvPr/>
        </p:nvSpPr>
        <p:spPr bwMode="auto">
          <a:xfrm>
            <a:off x="5111261" y="3041396"/>
            <a:ext cx="889648" cy="88935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49" name="Rectangle 9"/>
          <p:cNvSpPr>
            <a:spLocks/>
          </p:cNvSpPr>
          <p:nvPr/>
        </p:nvSpPr>
        <p:spPr bwMode="auto">
          <a:xfrm>
            <a:off x="6236536" y="3298070"/>
            <a:ext cx="3429196" cy="75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진행 상황</a:t>
            </a:r>
          </a:p>
        </p:txBody>
      </p:sp>
      <p:sp>
        <p:nvSpPr>
          <p:cNvPr id="10251" name="Oval 11"/>
          <p:cNvSpPr>
            <a:spLocks/>
          </p:cNvSpPr>
          <p:nvPr/>
        </p:nvSpPr>
        <p:spPr bwMode="auto">
          <a:xfrm>
            <a:off x="5134833" y="499466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2" name="Rectangle 12"/>
          <p:cNvSpPr>
            <a:spLocks/>
          </p:cNvSpPr>
          <p:nvPr/>
        </p:nvSpPr>
        <p:spPr bwMode="auto">
          <a:xfrm>
            <a:off x="6275531" y="5268966"/>
            <a:ext cx="2027654" cy="36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향후 계획</a:t>
            </a:r>
            <a:endParaRPr lang="en-US" altLang="en-US" sz="2000" b="1" dirty="0"/>
          </a:p>
        </p:txBody>
      </p:sp>
      <p:sp>
        <p:nvSpPr>
          <p:cNvPr id="10253" name="AutoShape 13"/>
          <p:cNvSpPr>
            <a:spLocks/>
          </p:cNvSpPr>
          <p:nvPr/>
        </p:nvSpPr>
        <p:spPr bwMode="auto">
          <a:xfrm>
            <a:off x="5435199" y="5301320"/>
            <a:ext cx="314310" cy="27693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30" y="0"/>
                </a:moveTo>
                <a:lnTo>
                  <a:pt x="1350" y="0"/>
                </a:lnTo>
                <a:lnTo>
                  <a:pt x="1350" y="2598"/>
                </a:lnTo>
                <a:lnTo>
                  <a:pt x="20430" y="2598"/>
                </a:lnTo>
                <a:lnTo>
                  <a:pt x="20430" y="0"/>
                </a:lnTo>
                <a:close/>
                <a:moveTo>
                  <a:pt x="21600" y="13551"/>
                </a:moveTo>
                <a:lnTo>
                  <a:pt x="21600" y="10647"/>
                </a:lnTo>
                <a:lnTo>
                  <a:pt x="20430" y="3872"/>
                </a:lnTo>
                <a:lnTo>
                  <a:pt x="1350" y="3872"/>
                </a:lnTo>
                <a:lnTo>
                  <a:pt x="0" y="10647"/>
                </a:lnTo>
                <a:lnTo>
                  <a:pt x="0" y="13551"/>
                </a:lnTo>
                <a:lnTo>
                  <a:pt x="1350" y="13551"/>
                </a:lnTo>
                <a:lnTo>
                  <a:pt x="1350" y="21600"/>
                </a:lnTo>
                <a:lnTo>
                  <a:pt x="13320" y="21600"/>
                </a:lnTo>
                <a:lnTo>
                  <a:pt x="13320" y="13551"/>
                </a:lnTo>
                <a:lnTo>
                  <a:pt x="18135" y="13551"/>
                </a:lnTo>
                <a:lnTo>
                  <a:pt x="18135" y="21600"/>
                </a:lnTo>
                <a:lnTo>
                  <a:pt x="20430" y="21600"/>
                </a:lnTo>
                <a:lnTo>
                  <a:pt x="20430" y="13551"/>
                </a:lnTo>
                <a:lnTo>
                  <a:pt x="21600" y="13551"/>
                </a:lnTo>
                <a:close/>
                <a:moveTo>
                  <a:pt x="10800" y="19002"/>
                </a:moveTo>
                <a:lnTo>
                  <a:pt x="3645" y="19002"/>
                </a:lnTo>
                <a:lnTo>
                  <a:pt x="3645" y="13551"/>
                </a:lnTo>
                <a:lnTo>
                  <a:pt x="10800" y="13551"/>
                </a:lnTo>
                <a:lnTo>
                  <a:pt x="10800" y="190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45720" rIns="45720" anchor="ctr"/>
          <a:lstStyle>
            <a:lvl1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4572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9144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13716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1828800" indent="9144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55" name="Oval 15"/>
          <p:cNvSpPr>
            <a:spLocks/>
          </p:cNvSpPr>
          <p:nvPr/>
        </p:nvSpPr>
        <p:spPr bwMode="auto">
          <a:xfrm>
            <a:off x="5134612" y="6932802"/>
            <a:ext cx="889648" cy="8902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0256" name="Rectangle 16"/>
          <p:cNvSpPr>
            <a:spLocks/>
          </p:cNvSpPr>
          <p:nvPr/>
        </p:nvSpPr>
        <p:spPr bwMode="auto">
          <a:xfrm>
            <a:off x="6275531" y="7187620"/>
            <a:ext cx="3611609" cy="133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r>
              <a:rPr lang="ko-KR" altLang="en-US" sz="2000" b="1" dirty="0"/>
              <a:t>보완점</a:t>
            </a:r>
            <a:endParaRPr lang="en-US" altLang="en-US" sz="2000" b="1" dirty="0"/>
          </a:p>
        </p:txBody>
      </p:sp>
      <p:pic>
        <p:nvPicPr>
          <p:cNvPr id="25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26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034614" y="2068488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xmlns="" id="{CB3ECF8E-CDC0-4233-AEDE-DB27BC5CA387}"/>
              </a:ext>
            </a:extLst>
          </p:cNvPr>
          <p:cNvSpPr>
            <a:spLocks/>
          </p:cNvSpPr>
          <p:nvPr/>
        </p:nvSpPr>
        <p:spPr bwMode="auto">
          <a:xfrm>
            <a:off x="5409243" y="3265408"/>
            <a:ext cx="278082" cy="4647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xmlns="" id="{B32A9608-DE62-4F50-92BE-CF8F60D3FD43}"/>
              </a:ext>
            </a:extLst>
          </p:cNvPr>
          <p:cNvSpPr>
            <a:spLocks/>
          </p:cNvSpPr>
          <p:nvPr/>
        </p:nvSpPr>
        <p:spPr bwMode="auto">
          <a:xfrm>
            <a:off x="5452755" y="7222927"/>
            <a:ext cx="257921" cy="3579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45720" rIns="45720" anchor="ctr"/>
          <a:lstStyle>
            <a:defPPr>
              <a:defRPr lang="en-US"/>
            </a:defPPr>
            <a:lvl1pPr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1pPr>
            <a:lvl2pPr indent="2286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2pPr>
            <a:lvl3pPr indent="4572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3pPr>
            <a:lvl4pPr indent="6858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4pPr>
            <a:lvl5pPr indent="914400" algn="l" defTabSz="585788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525860"/>
                </a:solidFill>
                <a:latin typeface="Roboto Regular" charset="0"/>
                <a:ea typeface="Roboto Regular" charset="0"/>
                <a:cs typeface="Roboto Regular" charset="0"/>
                <a:sym typeface="Roboto Regular" charset="0"/>
              </a:defRPr>
            </a:lvl9pPr>
          </a:lstStyle>
          <a:p>
            <a:pPr defTabSz="914400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923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0F8524D9-C252-4CD5-8E31-857EFCE9364E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안드로이드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F667E68E-F8B6-4DC4-8D26-A28A3E37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6" name="그림 5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xmlns="" id="{03099547-95D8-4B6B-9908-E10BCD22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055" y="3130138"/>
            <a:ext cx="2430000" cy="4320000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AE7B9A7-2314-4099-8B0A-A4CADEF7B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46" y="3130138"/>
            <a:ext cx="2430000" cy="4320000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9B73801-C8B5-4565-9C44-D900097F8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4436" y="3149088"/>
            <a:ext cx="2430000" cy="43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E394A6F-4609-4E15-BE7B-0244C9A15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64" y="3102832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656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4	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0F8524D9-C252-4CD5-8E31-857EFCE9364E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안드로이드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F667E68E-F8B6-4DC4-8D26-A28A3E37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4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xmlns="" id="{306BC705-CB80-4EAE-8C5C-31231E766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93" y="3001136"/>
            <a:ext cx="2430000" cy="4320000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5BF70B9-38B7-487B-A742-E59AF130C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184" y="3011716"/>
            <a:ext cx="2430000" cy="4320000"/>
          </a:xfrm>
          <a:prstGeom prst="rect">
            <a:avLst/>
          </a:prstGeom>
        </p:spPr>
      </p:pic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7F3B360-0A13-4513-BF44-C55BE4911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358" y="3018037"/>
            <a:ext cx="2430000" cy="4320000"/>
          </a:xfrm>
          <a:prstGeom prst="rect">
            <a:avLst/>
          </a:prstGeom>
        </p:spPr>
      </p:pic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2700F28-81E2-4ED3-984F-059A84A59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275" y="3018037"/>
            <a:ext cx="243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689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309712" y="8526831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xmlns="" id="{79D2A9F3-E16C-4CB4-9AD8-E5B17D7A07A4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AWS</a:t>
            </a:r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웹페이지</a:t>
            </a:r>
            <a:endParaRPr lang="en-US" altLang="ko-KR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  <a:p>
            <a:pPr algn="ctr"/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40" name="Line 4">
            <a:extLst>
              <a:ext uri="{FF2B5EF4-FFF2-40B4-BE49-F238E27FC236}">
                <a16:creationId xmlns:a16="http://schemas.microsoft.com/office/drawing/2014/main" xmlns="" id="{0537ADFA-F3D9-4B15-8FAC-BAC3F8A00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F3C50A-E558-4501-8044-C134262B9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41" y="3004592"/>
            <a:ext cx="10747768" cy="481970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FE8F0F51-EE75-49D8-8DCB-8ED4B05D4029}"/>
              </a:ext>
            </a:extLst>
          </p:cNvPr>
          <p:cNvSpPr>
            <a:spLocks/>
          </p:cNvSpPr>
          <p:nvPr/>
        </p:nvSpPr>
        <p:spPr bwMode="auto">
          <a:xfrm>
            <a:off x="1029792" y="8295505"/>
            <a:ext cx="9282538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  <a:hlinkClick r:id="rId5"/>
              </a:rPr>
              <a:t>http://13.124.185.67/free_time_main/index.php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600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3552729A-5980-452A-A001-25B117130C89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DB modelling</a:t>
            </a: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0101D807-1DEC-4AFB-BF39-D9E90C700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6CBA67-F8DA-4305-A1C1-E0C9F7ADB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92" y="2782888"/>
            <a:ext cx="9972860" cy="560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67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7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3D7823F3-21BD-449B-B52F-B0EE5333A034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DB</a:t>
            </a: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33CFBB69-046C-44C7-A532-DC7EC78F2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850466-1384-4F9E-8C81-CD223C3A6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901" y="2877833"/>
            <a:ext cx="4748825" cy="55056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8EEBCD0-4F04-4E6C-917F-94A300057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268" y="2877834"/>
            <a:ext cx="4710748" cy="55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51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8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3D7823F3-21BD-449B-B52F-B0EE5333A034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3D</a:t>
            </a:r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프린팅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33CFBB69-046C-44C7-A532-DC7EC78F2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4" name="그림 3" descr="바닥, 실내, 벽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D83A074-785E-4D1F-8177-D4DA4A3A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07" y="3222428"/>
            <a:ext cx="755702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14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554038"/>
            <a:ext cx="13003213" cy="1160462"/>
          </a:xfrm>
        </p:spPr>
        <p:txBody>
          <a:bodyPr/>
          <a:lstStyle/>
          <a:p>
            <a:pPr algn="ctr"/>
            <a:r>
              <a:rPr lang="ko-KR" altLang="en-US" sz="6000" dirty="0">
                <a:solidFill>
                  <a:srgbClr val="282828"/>
                </a:solidFill>
                <a:latin typeface="Roboto Bold" charset="0"/>
                <a:ea typeface="Roboto Bold" charset="0"/>
                <a:cs typeface="Roboto Bold" charset="0"/>
                <a:sym typeface="Roboto Bold" charset="0"/>
              </a:rPr>
              <a:t>진행 상황</a:t>
            </a:r>
            <a:endParaRPr lang="en-US" altLang="en-US" sz="6000" dirty="0">
              <a:solidFill>
                <a:srgbClr val="282828"/>
              </a:solidFill>
              <a:latin typeface="Roboto Bold" charset="0"/>
              <a:ea typeface="Roboto Bold" charset="0"/>
              <a:cs typeface="Roboto Bold" charset="0"/>
              <a:sym typeface="Roboto Bold" charset="0"/>
            </a:endParaRPr>
          </a:p>
        </p:txBody>
      </p:sp>
      <p:sp>
        <p:nvSpPr>
          <p:cNvPr id="5123" name="Rectangle 3"/>
          <p:cNvSpPr>
            <a:spLocks/>
          </p:cNvSpPr>
          <p:nvPr/>
        </p:nvSpPr>
        <p:spPr bwMode="auto">
          <a:xfrm>
            <a:off x="12290229" y="8750300"/>
            <a:ext cx="182955" cy="33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7093" tIns="27093" rIns="27093" bIns="27093">
            <a:spAutoFit/>
          </a:bodyPr>
          <a:lstStyle/>
          <a:p>
            <a:pPr algn="ctr"/>
            <a:r>
              <a:rPr lang="en-US" altLang="en-US" dirty="0">
                <a:solidFill>
                  <a:srgbClr val="FFFFFF"/>
                </a:solidFill>
              </a:rPr>
              <a:t>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BBD7D1F-B124-4ABC-B6A8-3D5242C66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872" y="8385609"/>
            <a:ext cx="1100815" cy="1061095"/>
          </a:xfrm>
          <a:prstGeom prst="rect">
            <a:avLst/>
          </a:prstGeom>
        </p:spPr>
      </p:pic>
      <p:sp>
        <p:nvSpPr>
          <p:cNvPr id="37" name="직사각형 7">
            <a:extLst>
              <a:ext uri="{FF2B5EF4-FFF2-40B4-BE49-F238E27FC236}">
                <a16:creationId xmlns:a16="http://schemas.microsoft.com/office/drawing/2014/main" xmlns="" id="{D9CA774D-B573-4AB4-8FE6-FCC6014F4536}"/>
              </a:ext>
            </a:extLst>
          </p:cNvPr>
          <p:cNvSpPr/>
          <p:nvPr/>
        </p:nvSpPr>
        <p:spPr bwMode="auto">
          <a:xfrm>
            <a:off x="0" y="8477200"/>
            <a:ext cx="5528666" cy="1276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27093" tIns="27093" rIns="27093" bIns="2709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58578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525860"/>
              </a:solidFill>
              <a:effectLst/>
              <a:latin typeface="Roboto Regular" charset="0"/>
              <a:ea typeface="Roboto Regular" charset="0"/>
              <a:cs typeface="Roboto Regular" charset="0"/>
              <a:sym typeface="Roboto Regular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3D7823F3-21BD-449B-B52F-B0EE5333A034}"/>
              </a:ext>
            </a:extLst>
          </p:cNvPr>
          <p:cNvSpPr>
            <a:spLocks/>
          </p:cNvSpPr>
          <p:nvPr/>
        </p:nvSpPr>
        <p:spPr bwMode="auto">
          <a:xfrm>
            <a:off x="3175" y="1600200"/>
            <a:ext cx="129968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/>
          <a:lstStyle/>
          <a:p>
            <a:pPr algn="ctr"/>
            <a:r>
              <a:rPr lang="en-US" altLang="ko-KR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NFC </a:t>
            </a:r>
            <a:r>
              <a:rPr lang="ko-KR" altLang="en-US" sz="240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통신 </a:t>
            </a:r>
            <a:endParaRPr lang="en-US" altLang="en-US" sz="2400" dirty="0"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sp>
        <p:nvSpPr>
          <p:cNvPr id="39" name="Line 4">
            <a:extLst>
              <a:ext uri="{FF2B5EF4-FFF2-40B4-BE49-F238E27FC236}">
                <a16:creationId xmlns:a16="http://schemas.microsoft.com/office/drawing/2014/main" xmlns="" id="{33CFBB69-046C-44C7-A532-DC7EC78F2C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0600" y="2552700"/>
            <a:ext cx="984250" cy="0"/>
          </a:xfrm>
          <a:prstGeom prst="line">
            <a:avLst/>
          </a:prstGeom>
          <a:noFill/>
          <a:ln w="1016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7093" tIns="27093" rIns="27093" bIns="27093" anchor="ctr"/>
          <a:lstStyle/>
          <a:p>
            <a:pPr algn="ctr"/>
            <a:endParaRPr lang="en-US" altLang="en-US" sz="220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3" name="KakaoTalk_Video_20180417_0048_46_074">
            <a:hlinkClick r:id="" action="ppaction://media"/>
            <a:extLst>
              <a:ext uri="{FF2B5EF4-FFF2-40B4-BE49-F238E27FC236}">
                <a16:creationId xmlns:a16="http://schemas.microsoft.com/office/drawing/2014/main" xmlns="" id="{66B3457D-7DBF-4BB3-9F77-3AFC015ED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4449" y="2983885"/>
            <a:ext cx="8835902" cy="49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91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Title &amp; Subtitle">
  <a:themeElements>
    <a:clrScheme name="Emerald and Blue">
      <a:dk1>
        <a:srgbClr val="DCDEE0"/>
      </a:dk1>
      <a:lt1>
        <a:srgbClr val="525860"/>
      </a:lt1>
      <a:dk2>
        <a:srgbClr val="18222D"/>
      </a:dk2>
      <a:lt2>
        <a:srgbClr val="53585F"/>
      </a:lt2>
      <a:accent1>
        <a:srgbClr val="42BF9F"/>
      </a:accent1>
      <a:accent2>
        <a:srgbClr val="37A189"/>
      </a:accent2>
      <a:accent3>
        <a:srgbClr val="0D426E"/>
      </a:accent3>
      <a:accent4>
        <a:srgbClr val="07355A"/>
      </a:accent4>
      <a:accent5>
        <a:srgbClr val="42BF9F"/>
      </a:accent5>
      <a:accent6>
        <a:srgbClr val="37A189"/>
      </a:accent6>
      <a:hlink>
        <a:srgbClr val="0D426E"/>
      </a:hlink>
      <a:folHlink>
        <a:srgbClr val="063053"/>
      </a:folHlink>
    </a:clrScheme>
    <a:fontScheme name="White - Title &amp; Subtitle">
      <a:majorFont>
        <a:latin typeface="Roboto Regular"/>
        <a:ea typeface="Roboto Regular"/>
        <a:cs typeface="Roboto Regular"/>
      </a:majorFont>
      <a:minorFont>
        <a:latin typeface="Roboto Regular"/>
        <a:ea typeface="Roboto Regular"/>
        <a:cs typeface="Roboto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12700" dist="12700" dir="5400000" algn="ctr" rotWithShape="0">
            <a:srgbClr val="000000">
              <a:alpha val="50000"/>
            </a:srgbClr>
          </a:outerShdw>
        </a:effectLst>
      </a:spPr>
      <a:bodyPr vert="horz" wrap="square" lIns="27093" tIns="27093" rIns="27093" bIns="27093" numCol="1" anchor="ctr" anchorCtr="0" compatLnSpc="1">
        <a:prstTxWarp prst="textNoShape">
          <a:avLst/>
        </a:prstTxWarp>
        <a:spAutoFit/>
      </a:bodyPr>
      <a:lstStyle>
        <a:defPPr marL="0" marR="0" indent="0" algn="l" defTabSz="585788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525860"/>
            </a:solidFill>
            <a:effectLst/>
            <a:latin typeface="Roboto Regular" charset="0"/>
            <a:ea typeface="Roboto Regular" charset="0"/>
            <a:cs typeface="Roboto Regular" charset="0"/>
            <a:sym typeface="Roboto Regular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71</Words>
  <Application>Microsoft Office PowerPoint</Application>
  <PresentationFormat>Custom</PresentationFormat>
  <Paragraphs>41</Paragraphs>
  <Slides>11</Slides>
  <Notes>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White - Title &amp; Subtitle</vt:lpstr>
      <vt:lpstr>종합설계프로젝트</vt:lpstr>
      <vt:lpstr>목 차</vt:lpstr>
      <vt:lpstr>진행 상황</vt:lpstr>
      <vt:lpstr>진행 상황</vt:lpstr>
      <vt:lpstr>진행 상황</vt:lpstr>
      <vt:lpstr>진행 상황</vt:lpstr>
      <vt:lpstr>진행 상황</vt:lpstr>
      <vt:lpstr>진행 상황</vt:lpstr>
      <vt:lpstr>진행 상황</vt:lpstr>
      <vt:lpstr>진행 상황</vt:lpstr>
      <vt:lpstr>향후 계획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Plan</dc:title>
  <dc:creator>김우재</dc:creator>
  <cp:lastModifiedBy>Junbeom Lee</cp:lastModifiedBy>
  <cp:revision>32</cp:revision>
  <dcterms:modified xsi:type="dcterms:W3CDTF">2018-04-29T04:54:10Z</dcterms:modified>
</cp:coreProperties>
</file>